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Default Extension="gif" ContentType="image/gif"/>
  <Default Extension="svg" ContentType="image/svg+xml"/>
  <Default Extension="bmp" ContentType="image/bmp"/>
  <Default Extension="emf" ContentType="image/x-emf"/>
  <Default Extension="wmf" ContentType="image/x-w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</Types>
</file>

<file path=_rels/.rels><?xml version="1.0" encoding="UTF-8" standalone="yes"?>

<Relationships  xmlns="http://schemas.openxmlformats.org/package/2006/relationships">
<Relationship Id="rId3" Type="http://schemas.openxmlformats.org/package/2006/relationships/metadata/core-properties" Target="docProps/core.xml"/>
<Relationship Id="rId2" Type="http://schemas.openxmlformats.org/package/2006/relationships/metadata/thumbnail" Target="docProps/thumbnail.jpeg"/>
<Relationship Id="rId1" Type="http://schemas.openxmlformats.org/officeDocument/2006/relationships/officeDocument" Target="ppt/presentation.xml"/>
<Relationship Id="rId4" Type="http://schemas.openxmlformats.org/officeDocument/2006/relationships/extended-properties" Target="docProps/app.xml"/>
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</p:sldMasterIdLst>
  <p:notesMasterIdLst>
    <p:notesMasterId r:id="rId2"/>
  </p:notesMasterIdLst>
  <p:sldIdLst>
    <p:sldId id="256" r:id="rId17"/>
    <p:sldId id="257" r:id="rId18"/>
    <p:sldId id="258" r:id="rId19"/>
    <p:sldId id="259" r:id="rId20"/>
    <p:sldId id="260" r:id="rId21"/>
    <p:sldId id="261" r:id="rId22"/>
    <p:sldId id="262" r:id="rId23"/>
    <p:sldId id="263" r:id="rId24"/>
    <p:sldId id="264" r:id="rId25"/>
    <p:sldId id="265" r:id="rId26"/>
    <p:sldId id="266" r:id="rId27"/>
    <p:sldId id="267" r:id="rId28"/>
    <p:sldId id="268" r:id="rId29"/>
    <p:sldId id="269" r:id="rId30"/>
    <p:sldId id="270" r:id="rId31"/>
    <p:sldId id="271" r:id="rId32"/>
    <p:sldId id="272" r:id="rId33"/>
    <p:sldId id="273" r:id="rId34"/>
    <p:sldId id="274" r:id="rId35"/>
    <p:sldId id="275" r:id="rId36"/>
    <p:sldId id="276" r:id="rId37"/>
    <p:sldId id="277" r:id="rId38"/>
    <p:sldId id="278" r:id="rId39"/>
    <p:sldId id="279" r:id="rId40"/>
    <p:sldId id="280" r:id="rId41"/>
  </p:sldIdLst>
  <p:sldSz cx="12192000" cy="6858000"/>
  <p:notesSz cx="6858000" cy="9144000"/>
  <p:embeddedFontLst>
    <p:embeddedFont>
      <p:font typeface="Calibri" panose="020F0502020204030204" pitchFamily="34" charset="0"/>
      <p:regular r:id="rId3"/>
      <p:bold r:id="rId4"/>
      <p:italic r:id="rId5"/>
      <p:boldItalic r:id="rId6"/>
    </p:embeddedFont>
    <p:embeddedFont>
      <p:font typeface="Mont Heavy" panose="020B0604020202020204" charset="0"/>
      <p:bold r:id="rId7"/>
    </p:embeddedFont>
    <p:embeddedFont>
      <p:font typeface="Mont Light" panose="020B0604020202020204" charset="0"/>
      <p:regular r:id="rId8"/>
    </p:embeddedFont>
    <p:embeddedFont>
      <p:font typeface="Mont Light" panose="020B0604020202020204" charset="0"/>
      <p:regular r:id="rId8"/>
    </p:embeddedFont>
    <p:embeddedFont>
      <p:font typeface="Open Sans" panose="020B0606030504020204" pitchFamily="34" charset="0"/>
      <p:regular r:id="rId9"/>
      <p:bold r:id="rId10"/>
      <p:italic r:id="rId11"/>
      <p:boldItalic r:id="rId1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E3640"/>
    <a:srgbClr val="9FA8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ED083AE6-46FA-4A59-8FB0-9F97EB10719F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01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31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

<Relationships  xmlns="http://schemas.openxmlformats.org/package/2006/relationships">
<Relationship Id="rId8" Type="http://schemas.openxmlformats.org/officeDocument/2006/relationships/font" Target="fonts/font6.fntdata"/>
<Relationship Id="rId13" Type="http://schemas.openxmlformats.org/officeDocument/2006/relationships/presProps" Target="presProps.xml"/>
<Relationship Id="rId3" Type="http://schemas.openxmlformats.org/officeDocument/2006/relationships/font" Target="fonts/font1.fntdata"/>
<Relationship Id="rId7" Type="http://schemas.openxmlformats.org/officeDocument/2006/relationships/font" Target="fonts/font5.fntdata"/>
<Relationship Id="rId12" Type="http://schemas.openxmlformats.org/officeDocument/2006/relationships/font" Target="fonts/font10.fntdata"/>
<Relationship Id="rId2" Type="http://schemas.openxmlformats.org/officeDocument/2006/relationships/notesMaster" Target="notesMasters/notesMaster1.xml"/>
<Relationship Id="rId16" Type="http://schemas.openxmlformats.org/officeDocument/2006/relationships/tableStyles" Target="tableStyles.xml"/>
<Relationship Id="rId1" Type="http://schemas.openxmlformats.org/officeDocument/2006/relationships/slideMaster" Target="slideMasters/slideMaster1.xml"/>
<Relationship Id="rId6" Type="http://schemas.openxmlformats.org/officeDocument/2006/relationships/font" Target="fonts/font4.fntdata"/>
<Relationship Id="rId11" Type="http://schemas.openxmlformats.org/officeDocument/2006/relationships/font" Target="fonts/font9.fntdata"/>
<Relationship Id="rId5" Type="http://schemas.openxmlformats.org/officeDocument/2006/relationships/font" Target="fonts/font3.fntdata"/>
<Relationship Id="rId15" Type="http://schemas.openxmlformats.org/officeDocument/2006/relationships/theme" Target="theme/theme1.xml"/>
<Relationship Id="rId10" Type="http://schemas.openxmlformats.org/officeDocument/2006/relationships/font" Target="fonts/font8.fntdata"/>
<Relationship Id="rId4" Type="http://schemas.openxmlformats.org/officeDocument/2006/relationships/font" Target="fonts/font2.fntdata"/>
<Relationship Id="rId9" Type="http://schemas.openxmlformats.org/officeDocument/2006/relationships/font" Target="fonts/font7.fntdata"/>
<Relationship Id="rId14" Type="http://schemas.openxmlformats.org/officeDocument/2006/relationships/viewProps" Target="viewProps.xml"/>
<Relationship Id="rId17" Type="http://schemas.openxmlformats.org/officeDocument/2006/relationships/slide" Target="slides/slide1.xml"/>
<Relationship Id="rId18" Type="http://schemas.openxmlformats.org/officeDocument/2006/relationships/slide" Target="slides/slide2.xml"/>
<Relationship Id="rId19" Type="http://schemas.openxmlformats.org/officeDocument/2006/relationships/slide" Target="slides/slide3.xml"/>
<Relationship Id="rId20" Type="http://schemas.openxmlformats.org/officeDocument/2006/relationships/slide" Target="slides/slide4.xml"/>
<Relationship Id="rId21" Type="http://schemas.openxmlformats.org/officeDocument/2006/relationships/slide" Target="slides/slide5.xml"/>
<Relationship Id="rId22" Type="http://schemas.openxmlformats.org/officeDocument/2006/relationships/slide" Target="slides/slide6.xml"/>
<Relationship Id="rId23" Type="http://schemas.openxmlformats.org/officeDocument/2006/relationships/slide" Target="slides/slide7.xml"/>
<Relationship Id="rId24" Type="http://schemas.openxmlformats.org/officeDocument/2006/relationships/slide" Target="slides/slide8.xml"/>
<Relationship Id="rId25" Type="http://schemas.openxmlformats.org/officeDocument/2006/relationships/slide" Target="slides/slide9.xml"/>
<Relationship Id="rId26" Type="http://schemas.openxmlformats.org/officeDocument/2006/relationships/slide" Target="slides/slide10.xml"/>
<Relationship Id="rId27" Type="http://schemas.openxmlformats.org/officeDocument/2006/relationships/slide" Target="slides/slide11.xml"/>
<Relationship Id="rId28" Type="http://schemas.openxmlformats.org/officeDocument/2006/relationships/slide" Target="slides/slide12.xml"/>
<Relationship Id="rId29" Type="http://schemas.openxmlformats.org/officeDocument/2006/relationships/slide" Target="slides/slide13.xml"/>
<Relationship Id="rId30" Type="http://schemas.openxmlformats.org/officeDocument/2006/relationships/slide" Target="slides/slide14.xml"/>
<Relationship Id="rId31" Type="http://schemas.openxmlformats.org/officeDocument/2006/relationships/slide" Target="slides/slide15.xml"/>
<Relationship Id="rId32" Type="http://schemas.openxmlformats.org/officeDocument/2006/relationships/slide" Target="slides/slide16.xml"/>
<Relationship Id="rId33" Type="http://schemas.openxmlformats.org/officeDocument/2006/relationships/slide" Target="slides/slide17.xml"/>
<Relationship Id="rId34" Type="http://schemas.openxmlformats.org/officeDocument/2006/relationships/slide" Target="slides/slide18.xml"/>
<Relationship Id="rId35" Type="http://schemas.openxmlformats.org/officeDocument/2006/relationships/slide" Target="slides/slide19.xml"/>
<Relationship Id="rId36" Type="http://schemas.openxmlformats.org/officeDocument/2006/relationships/slide" Target="slides/slide20.xml"/>
<Relationship Id="rId37" Type="http://schemas.openxmlformats.org/officeDocument/2006/relationships/slide" Target="slides/slide21.xml"/>
<Relationship Id="rId38" Type="http://schemas.openxmlformats.org/officeDocument/2006/relationships/slide" Target="slides/slide22.xml"/>
<Relationship Id="rId39" Type="http://schemas.openxmlformats.org/officeDocument/2006/relationships/slide" Target="slides/slide23.xml"/>
<Relationship Id="rId40" Type="http://schemas.openxmlformats.org/officeDocument/2006/relationships/slide" Target="slides/slide24.xml"/>
<Relationship Id="rId41" Type="http://schemas.openxmlformats.org/officeDocument/2006/relationships/slide" Target="slides/slide25.xml"/>
</Relationships>
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878FE3-DB01-4D8B-94BE-F31B6ED9B2F4}" type="datetimeFigureOut">
              <a:rPr lang="en-CH" smtClean="0"/>
              <a:t>05/17/2022</a:t>
            </a:fld>
            <a:endParaRPr lang="en-C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058F61-52A3-4284-9341-9F7F1FB9AE77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0882892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blackboard&#10;&#10;Description automatically generated">
            <a:extLst>
              <a:ext uri="{FF2B5EF4-FFF2-40B4-BE49-F238E27FC236}">
                <a16:creationId xmlns:a16="http://schemas.microsoft.com/office/drawing/2014/main" id="{FBCEB5F2-5789-4716-B16C-695A60A9587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09" t="451" r="4200" b="15928"/>
          <a:stretch/>
        </p:blipFill>
        <p:spPr>
          <a:xfrm>
            <a:off x="0" y="2037"/>
            <a:ext cx="12192000" cy="68559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48CBB00-394A-4F52-AB2E-59765AB32A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0521" y="1191716"/>
            <a:ext cx="11636679" cy="1047631"/>
          </a:xfrm>
          <a:noFill/>
        </p:spPr>
        <p:txBody>
          <a:bodyPr anchor="b">
            <a:normAutofit/>
          </a:bodyPr>
          <a:lstStyle>
            <a:lvl1pPr algn="l"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0DCD58-A6DE-4685-AD63-FEF15B6E36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0521" y="2420483"/>
            <a:ext cx="11636679" cy="3551691"/>
          </a:xfrm>
        </p:spPr>
        <p:txBody>
          <a:bodyPr lIns="274320"/>
          <a:lstStyle>
            <a:lvl1pPr marL="0" indent="0" algn="l">
              <a:buNone/>
              <a:defRPr sz="2000" b="0">
                <a:solidFill>
                  <a:srgbClr val="00B0F0"/>
                </a:solidFill>
                <a:latin typeface="Mont Light" panose="000005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29551B-901C-4D34-92CB-97F3734196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4D35BA-A7CE-4DE4-BA4E-04DE13CAAB29}" type="datetime1">
              <a:rPr lang="en-US" smtClean="0"/>
              <a:t>5/17/2022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7AEBD8-4A81-431A-AD17-A6A416641A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AC2F10-8A59-4F5F-84AA-41447B704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4A79B-B315-413E-88BB-EFE0B5D603D0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1047AF7-CA6D-4D68-BEDE-E39BE46ACCE1}"/>
              </a:ext>
            </a:extLst>
          </p:cNvPr>
          <p:cNvSpPr/>
          <p:nvPr userDrawn="1"/>
        </p:nvSpPr>
        <p:spPr>
          <a:xfrm>
            <a:off x="0" y="0"/>
            <a:ext cx="12192000" cy="755999"/>
          </a:xfrm>
          <a:prstGeom prst="rect">
            <a:avLst/>
          </a:prstGeom>
          <a:solidFill>
            <a:srgbClr val="0070C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sng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A51342-4643-434D-AEC3-43D20DCFDECF}"/>
              </a:ext>
            </a:extLst>
          </p:cNvPr>
          <p:cNvSpPr txBox="1"/>
          <p:nvPr userDrawn="1"/>
        </p:nvSpPr>
        <p:spPr>
          <a:xfrm>
            <a:off x="9926906" y="122738"/>
            <a:ext cx="215265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solidFill>
                  <a:srgbClr val="9FA82E"/>
                </a:solidFill>
                <a:latin typeface="Mont Heavy" panose="00000A00000000000000" pitchFamily="50" charset="0"/>
                <a:cs typeface="Gautami" panose="020B0502040204020203" pitchFamily="34" charset="0"/>
              </a:rPr>
              <a:t>Inti</a:t>
            </a:r>
            <a:r>
              <a:rPr lang="en-US" sz="2800" b="1" dirty="0">
                <a:solidFill>
                  <a:srgbClr val="FFFFFF"/>
                </a:solidFill>
                <a:latin typeface="Mont Heavy" panose="00000A00000000000000" pitchFamily="50" charset="0"/>
                <a:cs typeface="Gautami" panose="020B0502040204020203" pitchFamily="34" charset="0"/>
              </a:rPr>
              <a:t>Quan</a:t>
            </a:r>
            <a:r>
              <a:rPr lang="en-US" sz="2800" b="1" dirty="0">
                <a:solidFill>
                  <a:srgbClr val="FFFFFF"/>
                </a:solidFill>
                <a:latin typeface="Mont Heavy" panose="00000A00000000000000" pitchFamily="50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539939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and Caption Lef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5F3433-3055-4279-A232-CDB35C4816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291A6-8F2B-4188-87A0-8AB8D22BFD0F}" type="datetime1">
              <a:rPr lang="en-US" smtClean="0"/>
              <a:t>5/17/2022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190A63-5D67-4FD5-97FD-79F7445B6A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687DAE-A442-4DC3-8550-20F58B781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4A79B-B315-413E-88BB-EFE0B5D603D0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77E17F1-D3B2-42A6-9982-8788655386C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>
          <a:xfrm>
            <a:off x="0" y="0"/>
            <a:ext cx="12192000" cy="1013635"/>
          </a:xfrm>
          <a:solidFill>
            <a:srgbClr val="0070C0"/>
          </a:solidFill>
        </p:spPr>
        <p:txBody>
          <a:bodyPr/>
          <a:lstStyle>
            <a:lvl1pPr>
              <a:defRPr lang="en-US" dirty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1A58CC4-526C-4991-898F-C0879D5343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50521" y="1205547"/>
            <a:ext cx="5769279" cy="44469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CB008E43-F727-4C47-9855-9440A412AC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205548"/>
            <a:ext cx="5727527" cy="50216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810FF5-0B9C-4441-B73D-B10146FB89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50521" y="5781584"/>
            <a:ext cx="5769279" cy="445634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200"/>
            </a:lvl1pPr>
            <a:lvl2pPr marL="457200" indent="0">
              <a:buFont typeface="Arial" panose="020B0604020202020204" pitchFamily="34" charset="0"/>
              <a:buNone/>
              <a:defRPr sz="1100"/>
            </a:lvl2pPr>
            <a:lvl3pPr marL="914400" indent="0">
              <a:buFont typeface="Arial" panose="020B0604020202020204" pitchFamily="34" charset="0"/>
              <a:buNone/>
              <a:defRPr sz="1050"/>
            </a:lvl3pPr>
            <a:lvl4pPr marL="1371600" indent="0">
              <a:buFont typeface="Arial" panose="020B0604020202020204" pitchFamily="34" charset="0"/>
              <a:buNone/>
              <a:defRPr sz="1000"/>
            </a:lvl4pPr>
            <a:lvl5pPr marL="1828800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0592270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and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5F3433-3055-4279-A232-CDB35C4816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83222-261B-441B-9B30-86BFAF809E5B}" type="datetime1">
              <a:rPr lang="en-US" smtClean="0"/>
              <a:t>5/17/2022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190A63-5D67-4FD5-97FD-79F7445B6A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687DAE-A442-4DC3-8550-20F58B781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4A79B-B315-413E-88BB-EFE0B5D603D0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77E17F1-D3B2-42A6-9982-8788655386C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>
          <a:xfrm>
            <a:off x="0" y="0"/>
            <a:ext cx="12192000" cy="1013635"/>
          </a:xfrm>
          <a:solidFill>
            <a:srgbClr val="0070C0"/>
          </a:solidFill>
        </p:spPr>
        <p:txBody>
          <a:bodyPr/>
          <a:lstStyle>
            <a:lvl1pPr>
              <a:defRPr lang="en-US" dirty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1A58CC4-526C-4991-898F-C0879D5343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50521" y="1205547"/>
            <a:ext cx="5769279" cy="444690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CB008E43-F727-4C47-9855-9440A412AC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205548"/>
            <a:ext cx="5727527" cy="444690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810FF5-0B9C-4441-B73D-B10146FB89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50825" y="5781584"/>
            <a:ext cx="5768975" cy="445634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200"/>
            </a:lvl1pPr>
            <a:lvl2pPr marL="457200" indent="0">
              <a:buFont typeface="Arial" panose="020B0604020202020204" pitchFamily="34" charset="0"/>
              <a:buNone/>
              <a:defRPr sz="1100"/>
            </a:lvl2pPr>
            <a:lvl3pPr marL="914400" indent="0">
              <a:buFont typeface="Arial" panose="020B0604020202020204" pitchFamily="34" charset="0"/>
              <a:buNone/>
              <a:defRPr sz="1050"/>
            </a:lvl3pPr>
            <a:lvl4pPr marL="1371600" indent="0">
              <a:buFont typeface="Arial" panose="020B0604020202020204" pitchFamily="34" charset="0"/>
              <a:buNone/>
              <a:defRPr sz="1000"/>
            </a:lvl4pPr>
            <a:lvl5pPr marL="1828800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H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8CA0C6-2B85-43B4-92F5-635817B1E19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72200" y="5781675"/>
            <a:ext cx="5727700" cy="44608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200"/>
            </a:lvl1pPr>
            <a:lvl2pPr marL="457200" indent="0">
              <a:buFontTx/>
              <a:buNone/>
              <a:defRPr sz="1100"/>
            </a:lvl2pPr>
            <a:lvl3pPr marL="914400" indent="0">
              <a:buFontTx/>
              <a:buNone/>
              <a:defRPr sz="1050"/>
            </a:lvl3pPr>
            <a:lvl4pPr marL="1371600" indent="0">
              <a:buFontTx/>
              <a:buNone/>
              <a:defRPr sz="1000"/>
            </a:lvl4pPr>
            <a:lvl5pPr marL="1828800" indent="0">
              <a:buFontTx/>
              <a:buNone/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2168570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EEDBF-B9EE-46CF-A2B0-8EE3479EFD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4AF6FB-AD6C-4882-81B0-96CE078AAF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33832D-5B97-457A-BE16-A272372A46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0BE55C-A71C-4022-9131-15FEDC1167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42F743A-257A-4CB8-B95B-5C988CC62C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25E529E-3A21-43D7-BDFA-A5A848AC67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777F57-8D2D-42BA-B55A-90D445C5E320}" type="datetime1">
              <a:rPr lang="en-US" smtClean="0"/>
              <a:t>5/17/2022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A1AC98-0217-4FDD-B158-1F74B7A158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8112B28-E129-463E-A880-BAB46D30B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4A79B-B315-413E-88BB-EFE0B5D603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8812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8FB276-42C6-48C4-A2D0-A097A7FD21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12521"/>
            <a:ext cx="8580329" cy="1506735"/>
          </a:xfrm>
          <a:solidFill>
            <a:srgbClr val="0070C0"/>
          </a:solidFill>
        </p:spPr>
        <p:txBody>
          <a:bodyPr lIns="457200" rIns="9144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6B95676-139F-437C-84CA-5CF7DDD4E7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DB71B-036A-4BEC-86F0-EDFEFDE2EF08}" type="datetime1">
              <a:rPr lang="en-US" smtClean="0"/>
              <a:t>5/17/2022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9420A2-E1DF-4D49-99F2-D3EB982FF7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D7E900-54AE-43E4-BB83-C57893624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4A79B-B315-413E-88BB-EFE0B5D603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51007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4C27AEB-BB7C-4254-8707-325AA89D03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5B7B7-0FF3-4A2C-AC43-F7175C6B92C9}" type="datetime1">
              <a:rPr lang="en-US" smtClean="0"/>
              <a:t>5/17/2022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5558A9-A9C1-4ED8-A9ED-C4CBE090E4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5ED647-76EB-4236-927F-B7D784169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4A79B-B315-413E-88BB-EFE0B5D603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3024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724F0-FC25-4442-B0BF-BA8CE018DC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8FC00E-6690-4AD8-A046-4B5C64407E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2E2489-E8B1-4638-8450-E6A93485AC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2D3769-D87D-4AC3-842D-25FA6FB463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82BB3-4412-471D-9666-F484886DD79A}" type="datetime1">
              <a:rPr lang="en-US" smtClean="0"/>
              <a:t>5/17/2022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72A216-50B5-446A-B870-D3E1EE07A8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581DF2-3E25-47D5-861D-21090FF0B2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4A79B-B315-413E-88BB-EFE0B5D603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7839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956508-A225-4874-9EAF-22917310F7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D82C181-9AF7-4887-A58E-9CD34DE9C59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423641-3CA3-41A0-908F-A9202B5D1F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B42A99-71B3-40D2-882D-E5CB06AF89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460FB-AFF6-4091-BC6E-B2ACC5584478}" type="datetime1">
              <a:rPr lang="en-US" smtClean="0"/>
              <a:t>5/17/2022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64F32E-5C4C-4465-800A-4B1AC8DBD0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A2F93E-9F34-4A6B-936A-74C4DF713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4A79B-B315-413E-88BB-EFE0B5D603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62624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300869-D881-4114-9250-92447B95BF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9305416-A94C-4542-97F1-92AAFB0E10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B0D993-0F1C-40EA-AFEE-B6B5B14132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020F0C-73CD-4F55-8075-41C6738BAAA7}" type="datetime1">
              <a:rPr lang="en-US" smtClean="0"/>
              <a:t>5/17/2022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0BE058-B0D8-4632-9A14-D825C824F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5B8F12-4D34-44B5-9B1D-9E63AA9F8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4A79B-B315-413E-88BB-EFE0B5D603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14791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A00737-11BB-4E95-A748-27DD621789B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2F31580-301F-4D45-BF3F-3B77F3F072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9AB469-45B1-4622-B0A1-4CC1F7F0E6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BEDA7-737D-42F6-A80F-11BC05D68277}" type="datetime1">
              <a:rPr lang="en-US" smtClean="0"/>
              <a:t>5/17/2022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98CB7E-0935-47AE-8D41-C2E027A47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D5C856-5925-49B5-A3FB-38FA764DD7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4A79B-B315-413E-88BB-EFE0B5D603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7328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5F3F5-CD26-4383-BCD3-A8D434E2D63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>
          <a:xfrm>
            <a:off x="0" y="0"/>
            <a:ext cx="12192000" cy="101363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BC0A59-A7F8-4091-BC22-97B46458BE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4D15F2-B97A-4D46-A56B-AACA64275B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B48A43-9742-48CA-9491-6C2FDC78AC32}" type="datetime1">
              <a:rPr lang="en-US" smtClean="0"/>
              <a:t>5/17/2022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DF8A97-3399-44D7-ACF7-3642988247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BF6AC6-8F39-4227-B48E-79664419D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4A79B-B315-413E-88BB-EFE0B5D603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5800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5F3F5-CD26-4383-BCD3-A8D434E2D6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596640" cy="6858000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BC0A59-A7F8-4091-BC22-97B46458BE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46575" y="365760"/>
            <a:ext cx="8094904" cy="58112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DF8A97-3399-44D7-ACF7-3642988247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46576" y="6356348"/>
            <a:ext cx="8094904" cy="365125"/>
          </a:xfrm>
          <a:solidFill>
            <a:schemeClr val="bg1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BF6AC6-8F39-4227-B48E-79664419D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4A79B-B315-413E-88BB-EFE0B5D603D0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BE3131-83D1-4D54-AB57-3EC86D5A5CC4}"/>
              </a:ext>
            </a:extLst>
          </p:cNvPr>
          <p:cNvSpPr txBox="1"/>
          <p:nvPr userDrawn="1"/>
        </p:nvSpPr>
        <p:spPr>
          <a:xfrm>
            <a:off x="1443990" y="6334780"/>
            <a:ext cx="215265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solidFill>
                  <a:srgbClr val="9FA82E"/>
                </a:solidFill>
                <a:latin typeface="Mont Heavy" panose="00000A00000000000000" pitchFamily="50" charset="0"/>
                <a:cs typeface="Gautami" panose="020B0502040204020203" pitchFamily="34" charset="0"/>
              </a:rPr>
              <a:t>Inti</a:t>
            </a:r>
            <a:r>
              <a:rPr lang="en-US" sz="2800" b="1" dirty="0">
                <a:solidFill>
                  <a:srgbClr val="FFFFFF"/>
                </a:solidFill>
                <a:latin typeface="Mont Heavy" panose="00000A00000000000000" pitchFamily="50" charset="0"/>
                <a:cs typeface="Gautami" panose="020B0502040204020203" pitchFamily="34" charset="0"/>
              </a:rPr>
              <a:t>Quan</a:t>
            </a:r>
            <a:r>
              <a:rPr lang="en-US" sz="2800" b="1" dirty="0">
                <a:solidFill>
                  <a:srgbClr val="FFFFFF"/>
                </a:solidFill>
                <a:latin typeface="Mont Heavy" panose="00000A00000000000000" pitchFamily="50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012561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5F3F5-CD26-4383-BCD3-A8D434E2D63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>
          <a:xfrm>
            <a:off x="0" y="0"/>
            <a:ext cx="12192000" cy="101363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BC0A59-A7F8-4091-BC22-97B46458BE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521" y="1227551"/>
            <a:ext cx="11649206" cy="44792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4D15F2-B97A-4D46-A56B-AACA64275B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F1247-5EB7-40A1-AFD7-5FD82AF1AAB3}" type="datetime1">
              <a:rPr lang="en-US" smtClean="0"/>
              <a:t>5/17/2022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DF8A97-3399-44D7-ACF7-3642988247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BF6AC6-8F39-4227-B48E-79664419D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4A79B-B315-413E-88BB-EFE0B5D603D0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6B30566-8B30-4362-BCB6-7F3B3746AF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50521" y="5816374"/>
            <a:ext cx="11649206" cy="365125"/>
          </a:xfrm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100"/>
            </a:lvl2pPr>
            <a:lvl3pPr marL="914400" indent="0">
              <a:buNone/>
              <a:defRPr sz="105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7455888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and Caption 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5F3F5-CD26-4383-BCD3-A8D434E2D6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596400" cy="6858000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BC0A59-A7F8-4091-BC22-97B46458BE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05107" y="261257"/>
            <a:ext cx="8036372" cy="54455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DF8A97-3399-44D7-ACF7-3642988247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05108" y="6356349"/>
            <a:ext cx="8036372" cy="365125"/>
          </a:xfrm>
          <a:solidFill>
            <a:schemeClr val="bg1"/>
          </a:solidFill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BF6AC6-8F39-4227-B48E-79664419D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4A79B-B315-413E-88BB-EFE0B5D603D0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6B30566-8B30-4362-BCB6-7F3B3746AF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905107" y="5816374"/>
            <a:ext cx="8036372" cy="365125"/>
          </a:xfrm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100"/>
            </a:lvl2pPr>
            <a:lvl3pPr marL="914400" indent="0">
              <a:buNone/>
              <a:defRPr sz="105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H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EB549F3-71D1-447C-A8EC-CE66D2BCD987}"/>
              </a:ext>
            </a:extLst>
          </p:cNvPr>
          <p:cNvSpPr txBox="1"/>
          <p:nvPr userDrawn="1"/>
        </p:nvSpPr>
        <p:spPr>
          <a:xfrm>
            <a:off x="1443990" y="6334780"/>
            <a:ext cx="215265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solidFill>
                  <a:srgbClr val="9FA82E"/>
                </a:solidFill>
                <a:latin typeface="Mont Heavy" panose="00000A00000000000000" pitchFamily="50" charset="0"/>
                <a:cs typeface="Gautami" panose="020B0502040204020203" pitchFamily="34" charset="0"/>
              </a:rPr>
              <a:t>Inti</a:t>
            </a:r>
            <a:r>
              <a:rPr lang="en-US" sz="2800" b="1" dirty="0">
                <a:solidFill>
                  <a:srgbClr val="FFFFFF"/>
                </a:solidFill>
                <a:latin typeface="Mont Heavy" panose="00000A00000000000000" pitchFamily="50" charset="0"/>
                <a:cs typeface="Gautami" panose="020B0502040204020203" pitchFamily="34" charset="0"/>
              </a:rPr>
              <a:t>Quan</a:t>
            </a:r>
            <a:r>
              <a:rPr lang="en-US" sz="2800" b="1" dirty="0">
                <a:solidFill>
                  <a:srgbClr val="FFFFFF"/>
                </a:solidFill>
                <a:latin typeface="Mont Heavy" panose="00000A00000000000000" pitchFamily="50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667444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83E8A-D652-4338-AF10-2620BEDD68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3CD88D-4D3C-412E-9FE0-022A074066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EBA95A-B650-41C7-9489-6DC88967C0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181174-1282-44A5-AC8B-21F286D386F9}" type="datetime1">
              <a:rPr lang="en-US" smtClean="0"/>
              <a:t>5/17/2022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6BC28A-637A-4CE6-988A-B637DDE1F8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FFEDC3-9E77-41A8-88FA-0756CBBE5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4A79B-B315-413E-88BB-EFE0B5D603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603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5F3433-3055-4279-A232-CDB35C4816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7FCF08-CE9A-4644-A888-AE2F1DE5AE92}" type="datetime1">
              <a:rPr lang="en-US" smtClean="0"/>
              <a:t>5/17/2022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190A63-5D67-4FD5-97FD-79F7445B6A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687DAE-A442-4DC3-8550-20F58B781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4A79B-B315-413E-88BB-EFE0B5D603D0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77E17F1-D3B2-42A6-9982-8788655386C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>
          <a:xfrm>
            <a:off x="0" y="0"/>
            <a:ext cx="12192000" cy="1013635"/>
          </a:xfrm>
          <a:solidFill>
            <a:srgbClr val="0070C0"/>
          </a:solidFill>
        </p:spPr>
        <p:txBody>
          <a:bodyPr/>
          <a:lstStyle>
            <a:lvl1pPr>
              <a:defRPr lang="en-US" dirty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1A58CC4-526C-4991-898F-C0879D5343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50521" y="1205547"/>
            <a:ext cx="5769279" cy="49714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CB008E43-F727-4C47-9855-9440A412AC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205547"/>
            <a:ext cx="5727527" cy="49714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008063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Right Bigg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5F3433-3055-4279-A232-CDB35C4816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7FCF08-CE9A-4644-A888-AE2F1DE5AE92}" type="datetime1">
              <a:rPr lang="en-US" smtClean="0"/>
              <a:t>5/17/2022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190A63-5D67-4FD5-97FD-79F7445B6A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687DAE-A442-4DC3-8550-20F58B781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4A79B-B315-413E-88BB-EFE0B5D603D0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77E17F1-D3B2-42A6-9982-8788655386C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>
          <a:xfrm>
            <a:off x="0" y="0"/>
            <a:ext cx="12192000" cy="1013635"/>
          </a:xfrm>
          <a:solidFill>
            <a:srgbClr val="0070C0"/>
          </a:solidFill>
        </p:spPr>
        <p:txBody>
          <a:bodyPr/>
          <a:lstStyle>
            <a:lvl1pPr>
              <a:defRPr lang="en-US" dirty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1A58CC4-526C-4991-898F-C0879D5343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4266" y="1205547"/>
            <a:ext cx="3598272" cy="4971416"/>
          </a:xfrm>
        </p:spPr>
        <p:txBody>
          <a:bodyPr>
            <a:normAutofit/>
          </a:bodyPr>
          <a:lstStyle>
            <a:lvl1pPr marL="200025" indent="-200025">
              <a:defRPr sz="1600"/>
            </a:lvl1pPr>
            <a:lvl2pPr marL="657225" indent="-200025">
              <a:defRPr sz="1400"/>
            </a:lvl2pPr>
            <a:lvl3pPr marL="1112838" indent="-198438">
              <a:defRPr sz="1200"/>
            </a:lvl3pPr>
            <a:lvl4pPr marL="1576388" indent="-204788">
              <a:defRPr sz="1100"/>
            </a:lvl4pPr>
            <a:lvl5pPr marL="2028825" indent="-200025"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CB008E43-F727-4C47-9855-9440A412AC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773978" y="1205547"/>
            <a:ext cx="8333756" cy="49714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857717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and Caption R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5F3433-3055-4279-A232-CDB35C4816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863D6F-CADA-4CBB-9BC8-C824FEFDF3AA}" type="datetime1">
              <a:rPr lang="en-US" smtClean="0"/>
              <a:t>5/17/2022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190A63-5D67-4FD5-97FD-79F7445B6A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687DAE-A442-4DC3-8550-20F58B781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4A79B-B315-413E-88BB-EFE0B5D603D0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77E17F1-D3B2-42A6-9982-8788655386C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>
          <a:xfrm>
            <a:off x="0" y="0"/>
            <a:ext cx="12192000" cy="1013635"/>
          </a:xfrm>
          <a:solidFill>
            <a:srgbClr val="0070C0"/>
          </a:solidFill>
        </p:spPr>
        <p:txBody>
          <a:bodyPr/>
          <a:lstStyle>
            <a:lvl1pPr>
              <a:defRPr lang="en-US" dirty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1A58CC4-526C-4991-898F-C0879D5343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50521" y="1205547"/>
            <a:ext cx="5769279" cy="49714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CB008E43-F727-4C47-9855-9440A412AC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205548"/>
            <a:ext cx="5727527" cy="44469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810FF5-0B9C-4441-B73D-B10146FB89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72201" y="5731330"/>
            <a:ext cx="5727526" cy="445634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200"/>
            </a:lvl1pPr>
            <a:lvl2pPr marL="457200" indent="0">
              <a:buFont typeface="Arial" panose="020B0604020202020204" pitchFamily="34" charset="0"/>
              <a:buNone/>
              <a:defRPr sz="1100"/>
            </a:lvl2pPr>
            <a:lvl3pPr marL="914400" indent="0">
              <a:buFont typeface="Arial" panose="020B0604020202020204" pitchFamily="34" charset="0"/>
              <a:buNone/>
              <a:defRPr sz="1050"/>
            </a:lvl3pPr>
            <a:lvl4pPr marL="1371600" indent="0">
              <a:buFont typeface="Arial" panose="020B0604020202020204" pitchFamily="34" charset="0"/>
              <a:buNone/>
              <a:defRPr sz="1000"/>
            </a:lvl4pPr>
            <a:lvl5pPr marL="1828800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5844777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865A62F-17DA-4936-8509-B3C9E576044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>
          <a:xfrm>
            <a:off x="0" y="0"/>
            <a:ext cx="12192000" cy="101363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vert="horz" lIns="274320" tIns="0" rIns="27432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9565DF-47A0-4C78-B423-51407FF4DB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0521" y="1227551"/>
            <a:ext cx="11649206" cy="4949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0586B-4622-490A-AFA5-16C3510B4F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148070" y="6356349"/>
            <a:ext cx="143229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955ACC-A649-4413-919F-39E0D17FFCDE}" type="datetime1">
              <a:rPr lang="en-US" smtClean="0"/>
              <a:t>5/17/2022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F06B1D-4E0B-420D-A7D9-8D1F1DF698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738875" y="6356350"/>
            <a:ext cx="74948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3330F5-601E-47E5-936A-31BAE81EAF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50521" y="6356349"/>
            <a:ext cx="7390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64A79B-B315-413E-88BB-EFE0B5D603D0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90FC9EE-2EB0-49E6-A6F0-D9954F3CD34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0"/>
          <a:srcRect l="10942" t="14424" r="10940" b="34605"/>
          <a:stretch/>
        </p:blipFill>
        <p:spPr>
          <a:xfrm>
            <a:off x="10392278" y="6390879"/>
            <a:ext cx="1549201" cy="371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5902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4" r:id="rId3"/>
    <p:sldLayoutId id="2147483660" r:id="rId4"/>
    <p:sldLayoutId id="2147483665" r:id="rId5"/>
    <p:sldLayoutId id="2147483651" r:id="rId6"/>
    <p:sldLayoutId id="2147483652" r:id="rId7"/>
    <p:sldLayoutId id="2147483666" r:id="rId8"/>
    <p:sldLayoutId id="2147483661" r:id="rId9"/>
    <p:sldLayoutId id="2147483662" r:id="rId10"/>
    <p:sldLayoutId id="2147483663" r:id="rId11"/>
    <p:sldLayoutId id="2147483653" r:id="rId12"/>
    <p:sldLayoutId id="2147483654" r:id="rId13"/>
    <p:sldLayoutId id="2147483655" r:id="rId14"/>
    <p:sldLayoutId id="2147483656" r:id="rId15"/>
    <p:sldLayoutId id="2147483657" r:id="rId16"/>
    <p:sldLayoutId id="2147483658" r:id="rId17"/>
    <p:sldLayoutId id="2147483659" r:id="rId18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0" i="0" kern="1200" cap="none" baseline="0">
          <a:solidFill>
            <a:schemeClr val="bg1"/>
          </a:solidFill>
          <a:latin typeface="Mont light" panose="00000500000000000000" pitchFamily="50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5000"/>
        </a:lnSpc>
        <a:spcBef>
          <a:spcPts val="1000"/>
        </a:spcBef>
        <a:buClr>
          <a:srgbClr val="0070C0"/>
        </a:buClr>
        <a:buSzPct val="100000"/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105000"/>
        </a:lnSpc>
        <a:spcBef>
          <a:spcPts val="500"/>
        </a:spcBef>
        <a:buClr>
          <a:srgbClr val="0070C0"/>
        </a:buClr>
        <a:buSzPct val="100000"/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105000"/>
        </a:lnSpc>
        <a:spcBef>
          <a:spcPts val="500"/>
        </a:spcBef>
        <a:buClr>
          <a:srgbClr val="0070C0"/>
        </a:buClr>
        <a:buSzPct val="100000"/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105000"/>
        </a:lnSpc>
        <a:spcBef>
          <a:spcPts val="500"/>
        </a:spcBef>
        <a:buClr>
          <a:srgbClr val="0070C0"/>
        </a:buClr>
        <a:buSzPct val="100000"/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105000"/>
        </a:lnSpc>
        <a:spcBef>
          <a:spcPts val="500"/>
        </a:spcBef>
        <a:buClr>
          <a:srgbClr val="0070C0"/>
        </a:buClr>
        <a:buSzPct val="100000"/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1.xml"/>
</Relationships>

</file>

<file path=ppt/slides/_rels/slide10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5435b573ba4b49f4ff72866c3262cdf2ff73cb1d.png"/>
</Relationships>

</file>

<file path=ppt/slides/_rels/slide1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5435b573ba4b49f4ff72866c3262cdf2ff73cb1d.png"/>
</Relationships>

</file>

<file path=ppt/slides/_rels/slide1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75d4504d45d747404925c290e27b4b9babdaa32d.png"/>
</Relationships>

</file>

<file path=ppt/slides/_rels/slide1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13.xml"/>
</Relationships>

</file>

<file path=ppt/slides/_rels/slide1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8.xml"/>
<Relationship Id="rId2" Type="http://schemas.openxmlformats.org/officeDocument/2006/relationships/image" Target="../media/18bb7aa6b6c4245a170677cfe22b871c6ea48549.png"/>
</Relationships>

</file>

<file path=ppt/slides/_rels/slide1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8.xml"/>
<Relationship Id="rId2" Type="http://schemas.openxmlformats.org/officeDocument/2006/relationships/image" Target="../media/840e9e70eedca22acdc0f56af02d7d2d0202aa8a.png"/>
<Relationship Id="rId3" Type="http://schemas.openxmlformats.org/officeDocument/2006/relationships/image" Target="../media/18bb7aa6b6c4245a170677cfe22b871c6ea48549.png"/>
</Relationships>

</file>

<file path=ppt/slides/_rels/slide1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8.xml"/>
<Relationship Id="rId2" Type="http://schemas.openxmlformats.org/officeDocument/2006/relationships/image" Target="../media/840e9e70eedca22acdc0f56af02d7d2d0202aa8a.png"/>
</Relationships>

</file>

<file path=ppt/slides/_rels/slide17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8.xml"/>
<Relationship Id="rId2" Type="http://schemas.openxmlformats.org/officeDocument/2006/relationships/image" Target="../media/18bb7aa6b6c4245a170677cfe22b871c6ea48549.png"/>
</Relationships>

</file>

<file path=ppt/slides/_rels/slide18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13.xml"/>
</Relationships>

</file>

<file path=ppt/slides/_rels/slide19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9.xml"/>
<Relationship Id="rId2" Type="http://schemas.openxmlformats.org/officeDocument/2006/relationships/image" Target="../media/fbb99da49bc1f8d31cd846753f302b14062b7e07.png"/>
</Relationships>

</file>

<file path=ppt/slides/_rels/slide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13.xml"/>
</Relationships>

</file>

<file path=ppt/slides/_rels/slide20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9.xml"/>
<Relationship Id="rId2" Type="http://schemas.openxmlformats.org/officeDocument/2006/relationships/image" Target="../media/d36952d52b4a962d7c8ef16999d0370cb37946df.png"/>
</Relationships>

</file>

<file path=ppt/slides/_rels/slide2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9.xml"/>
<Relationship Id="rId2" Type="http://schemas.openxmlformats.org/officeDocument/2006/relationships/image" Target="../media/ba537aae7c1c0c44784a358427c2314614c6dd65.png"/>
</Relationships>

</file>

<file path=ppt/slides/_rels/slide2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9.xml"/>
<Relationship Id="rId2" Type="http://schemas.openxmlformats.org/officeDocument/2006/relationships/image" Target="../media/535a36236bc5c351c1677f8f3cf7a5e29b8108cf.png"/>
</Relationships>

</file>

<file path=ppt/slides/_rels/slide2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5.xml"/>
<Relationship Id="rId2" Type="http://schemas.openxmlformats.org/officeDocument/2006/relationships/image" Target="../media/49f093a1ff055f97cec5a051a53298573c3b79c0.png"/>
</Relationships>

</file>

<file path=ppt/slides/_rels/slide2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Relationship Id="rId2" Type="http://schemas.openxmlformats.org/officeDocument/2006/relationships/image" Target="../media/4a47348b13976c12150fca1532fd96439b66eadd.png"/>
</Relationships>

</file>

<file path=ppt/slides/_rels/slide2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11.xml"/>
<Relationship Id="rId2" Type="http://schemas.openxmlformats.org/officeDocument/2006/relationships/image" Target="../media/778c79a30361f2435b9fcad24f44d067c8137758.png"/>
<Relationship Id="rId3" Type="http://schemas.openxmlformats.org/officeDocument/2006/relationships/image" Target="../media/9d00655a8b8e0c16be5668c89358a001ac8b7c9c.png"/>
</Relationships>

</file>

<file path=ppt/slides/_rels/slide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13.xml"/>
</Relationships>

</file>

<file path=ppt/slides/_rels/slide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9.xml"/>
<Relationship Id="rId2" Type="http://schemas.openxmlformats.org/officeDocument/2006/relationships/image" Target="../media/9ed70f1f86ec61cd9b2387ea0d10e141741a02e7.png"/>
</Relationships>

</file>

<file path=ppt/slides/_rels/slide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49f2467caf685e03a499f98d91aa512eacaa906d.png"/>
</Relationships>

</file>

<file path=ppt/slides/_rels/slide7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ecfdfdea09fb33fcc87609121f79e9f9335c0c98.png"/>
</Relationships>

</file>

<file path=ppt/slides/_rels/slide8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a4c35778fefe244e3a523b9cb46e34591fc600cb.png"/>
</Relationships>

</file>

<file path=ppt/slides/_rels/slide9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13.xml"/>
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0521" y="1191716"/>
            <a:ext cx="11636679" cy="1047631"/>
          </a:xfrm>
        </p:spPr>
        <p:txBody>
          <a:bodyPr/>
          <a:lstStyle/>
          <a:p>
            <a:r>
              <a:rPr/>
              <a:t>Test Slide Deck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521" y="2420483"/>
            <a:ext cx="11636679" cy="3551691"/>
          </a:xfrm>
        </p:spPr>
        <p:txBody>
          <a:bodyPr/>
          <a:lstStyle/>
          <a:p>
            <a:r>
              <a:rPr/>
              <a:t>IQR Objects (non-QCed)
Daniel Kaschek, IntiQuan
2024-10-03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13635"/>
          </a:xfrm>
        </p:spPr>
        <p:txBody>
          <a:bodyPr/>
          <a:lstStyle/>
          <a:p>
            <a:r>
              <a:rPr/>
              <a:t>Overview of cars distance vs time to stop shown as table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0521" y="1205547"/>
            <a:ext cx="5769279" cy="4971416"/>
          </a:xfrm>
        </p:spPr>
        <p:txBody>
          <a:bodyPr/>
          <a:lstStyle/>
          <a:p>
            <a:r>
              <a:rPr/>
              <a:t>Cars data set from R datasets</a:t>
            </a:r>
          </a:p>
          <a:p>
            <a:r>
              <a:rPr/>
              <a:t>The data vie the speed of cars and distances taken to stop</a:t>
            </a:r>
          </a:p>
        </p:txBody>
      </p:sp>
      <p:pic>
        <p:nvPicPr>
          <p:cNvPr id="4" name="Content Placeholder 3" descr=""/>
          <p:cNvPicPr>
            <a:picLocks noGrp="1"/>
          </p:cNvPicPr>
          <p:nvPr>
            <p:ph sz="half" idx="2"/>
          </p:nvPr>
        </p:nvPicPr>
        <p:blipFill>
          <a:blip cstate="print" r:embed="rId2"/>
          <a:stretch>
            <a:fillRect/>
          </a:stretch>
        </p:blipFill>
        <p:spPr>
          <a:xfrm>
            <a:off x="6172199" y="1205547"/>
            <a:ext cx="5727527" cy="4971416"/>
          </a:xfrm>
          <a:prstGeom prst="rect">
            <a:avLst/>
          </a:prstGeom>
        </p:spPr>
      </p:pic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738875" y="6356350"/>
            <a:ext cx="7494889" cy="365125"/>
          </a:xfrm>
        </p:spPr>
        <p:txBody>
          <a:bodyPr/>
          <a:lstStyle/>
          <a:p>
            <a:r>
              <a:rPr/>
              <a:t>script_IQSlidedeck.R | Date: 2024-10-03 11:57:36.691939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13635"/>
          </a:xfrm>
        </p:spPr>
        <p:txBody>
          <a:bodyPr/>
          <a:lstStyle/>
          <a:p>
            <a:r>
              <a:rPr/>
              <a:t>Overview of cars distance vs time to stop shown as table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0521" y="1205547"/>
            <a:ext cx="5769279" cy="4971416"/>
          </a:xfrm>
        </p:spPr>
        <p:txBody>
          <a:bodyPr/>
          <a:lstStyle/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Bullet point with </a:t>
            </a:r>
            <a:r>
              <a:rPr cap="none" i="0" b="1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bold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 and </a:t>
            </a:r>
            <a:r>
              <a:rPr cap="none" i="1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italic</a:t>
            </a:r>
          </a:p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Another bullet point</a:t>
            </a:r>
          </a:p>
          <a:p>
            <a:pPr lvl="1"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Indented by two spaces</a:t>
            </a:r>
          </a:p>
          <a:p>
            <a:pPr lvl="1"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Another one</a:t>
            </a:r>
          </a:p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And back to </a:t>
            </a:r>
            <a:r>
              <a:rPr cap="none" i="1" b="1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really</a:t>
            </a:r>
            <a:r>
              <a:rPr cap="none" i="0" b="1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 outer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 level</a:t>
            </a:r>
          </a:p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Some sort of formula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E</a:t>
            </a:r>
            <a:r>
              <a:rPr cap="none" i="0" b="0" u="none" baseline="-40000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rel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 = m*c</a:t>
            </a:r>
            <a:r>
              <a:rPr cap="none" i="0" b="0" u="none" baseline="40000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2</a:t>
            </a:r>
          </a:p>
        </p:txBody>
      </p:sp>
      <p:pic>
        <p:nvPicPr>
          <p:cNvPr id="4" name="Content Placeholder 3" descr=""/>
          <p:cNvPicPr>
            <a:picLocks noGrp="1"/>
          </p:cNvPicPr>
          <p:nvPr>
            <p:ph sz="half" idx="2"/>
          </p:nvPr>
        </p:nvPicPr>
        <p:blipFill>
          <a:blip cstate="print" r:embed="rId2"/>
          <a:stretch>
            <a:fillRect/>
          </a:stretch>
        </p:blipFill>
        <p:spPr>
          <a:xfrm>
            <a:off x="6172199" y="1205547"/>
            <a:ext cx="5727527" cy="4971416"/>
          </a:xfrm>
          <a:prstGeom prst="rect">
            <a:avLst/>
          </a:prstGeom>
        </p:spPr>
      </p:pic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738875" y="6356350"/>
            <a:ext cx="7494889" cy="365125"/>
          </a:xfrm>
        </p:spPr>
        <p:txBody>
          <a:bodyPr/>
          <a:lstStyle/>
          <a:p>
            <a:r>
              <a:rPr/>
              <a:t>script_IQSlidedeck.R | Date: 2024-10-03 11:57:37.544605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13635"/>
          </a:xfrm>
        </p:spPr>
        <p:txBody>
          <a:bodyPr/>
          <a:lstStyle/>
          <a:p>
            <a:r>
              <a:rPr/>
              <a:t>Overview of cars distance vs time to stop shown as table</a:t>
            </a:r>
          </a:p>
        </p:txBody>
      </p:sp>
      <p:pic>
        <p:nvPicPr>
          <p:cNvPr id="3" name="Content Placeholder 2" descr="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250521" y="1205547"/>
            <a:ext cx="5769279" cy="4971416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199" y="1205547"/>
            <a:ext cx="5727527" cy="4971416"/>
          </a:xfrm>
        </p:spPr>
        <p:txBody>
          <a:bodyPr/>
          <a:lstStyle/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Bullet point with </a:t>
            </a:r>
            <a:r>
              <a:rPr cap="none" i="0" b="1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bold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 and </a:t>
            </a:r>
            <a:r>
              <a:rPr cap="none" i="1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italic</a:t>
            </a:r>
          </a:p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Another bullet point</a:t>
            </a:r>
          </a:p>
          <a:p>
            <a:pPr lvl="1"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Indented by two spaces</a:t>
            </a:r>
          </a:p>
          <a:p>
            <a:pPr lvl="1"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Another one</a:t>
            </a:r>
          </a:p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And back to </a:t>
            </a:r>
            <a:r>
              <a:rPr cap="none" i="1" b="1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really</a:t>
            </a:r>
            <a:r>
              <a:rPr cap="none" i="0" b="1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 outer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 level</a:t>
            </a:r>
          </a:p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Some sort of formula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E</a:t>
            </a:r>
            <a:r>
              <a:rPr cap="none" i="0" b="0" u="none" baseline="-40000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rel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 = m*c</a:t>
            </a:r>
            <a:r>
              <a:rPr cap="none" i="0" b="0" u="none" baseline="40000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2</a:t>
            </a:r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738875" y="6356350"/>
            <a:ext cx="7494889" cy="365125"/>
          </a:xfrm>
        </p:spPr>
        <p:txBody>
          <a:bodyPr/>
          <a:lstStyle/>
          <a:p>
            <a:r>
              <a:rPr/>
              <a:t>script_IQSlidedeck.R | Date: 2024-10-03 11:57:38.573462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12521"/>
            <a:ext cx="8580329" cy="1506735"/>
          </a:xfrm>
        </p:spPr>
        <p:txBody>
          <a:bodyPr/>
          <a:lstStyle/>
          <a:p>
            <a:r>
              <a:rPr/>
              <a:t>Layouts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13635"/>
          </a:xfrm>
        </p:spPr>
        <p:txBody>
          <a:bodyPr/>
          <a:lstStyle/>
          <a:p>
            <a:r>
              <a:rPr/>
              <a:t>Two Content Right Bigger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266" y="1205547"/>
            <a:ext cx="3598272" cy="4971416"/>
          </a:xfrm>
        </p:spPr>
        <p:txBody>
          <a:bodyPr/>
          <a:lstStyle/>
          <a:p>
            <a:r>
              <a:rPr/>
              <a:t>Cars data set from R datasets</a:t>
            </a:r>
          </a:p>
          <a:p>
            <a:r>
              <a:rPr/>
              <a:t>The data vie the speed of cars and distances taken to stop</a:t>
            </a:r>
          </a:p>
        </p:txBody>
      </p:sp>
      <p:pic>
        <p:nvPicPr>
          <p:cNvPr id="4" name="Content Placeholder 3" descr=""/>
          <p:cNvPicPr>
            <a:picLocks noGrp="1"/>
          </p:cNvPicPr>
          <p:nvPr>
            <p:ph sz="half" idx="2"/>
          </p:nvPr>
        </p:nvPicPr>
        <p:blipFill>
          <a:blip cstate="print" r:embed="rId2"/>
          <a:stretch>
            <a:fillRect/>
          </a:stretch>
        </p:blipFill>
        <p:spPr>
          <a:xfrm>
            <a:off x="3773978" y="1205547"/>
            <a:ext cx="8333756" cy="4971416"/>
          </a:xfrm>
          <a:prstGeom prst="rect">
            <a:avLst/>
          </a:prstGeom>
        </p:spPr>
      </p:pic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738875" y="6356350"/>
            <a:ext cx="7494889" cy="365125"/>
          </a:xfrm>
        </p:spPr>
        <p:txBody>
          <a:bodyPr/>
          <a:lstStyle/>
          <a:p>
            <a:r>
              <a:rPr/>
              <a:t>script_IQSlidedeck.R | Date: 2024-10-03 11:57:47.755544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13635"/>
          </a:xfrm>
        </p:spPr>
        <p:txBody>
          <a:bodyPr/>
          <a:lstStyle/>
          <a:p>
            <a:r>
              <a:rPr/>
              <a:t>Two Content Right Bigger</a:t>
            </a:r>
          </a:p>
        </p:txBody>
      </p:sp>
      <p:pic>
        <p:nvPicPr>
          <p:cNvPr id="3" name="Content Placeholder 2" descr="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84266" y="1205547"/>
            <a:ext cx="3598272" cy="4971416"/>
          </a:xfrm>
          <a:prstGeom prst="rect">
            <a:avLst/>
          </a:prstGeom>
        </p:spPr>
      </p:pic>
      <p:pic>
        <p:nvPicPr>
          <p:cNvPr id="4" name="Content Placeholder 3" descr=""/>
          <p:cNvPicPr>
            <a:picLocks noGrp="1"/>
          </p:cNvPicPr>
          <p:nvPr>
            <p:ph sz="half" idx="2"/>
          </p:nvPr>
        </p:nvPicPr>
        <p:blipFill>
          <a:blip cstate="print" r:embed="rId3"/>
          <a:stretch>
            <a:fillRect/>
          </a:stretch>
        </p:blipFill>
        <p:spPr>
          <a:xfrm>
            <a:off x="3773978" y="1205547"/>
            <a:ext cx="8333756" cy="4971416"/>
          </a:xfrm>
          <a:prstGeom prst="rect">
            <a:avLst/>
          </a:prstGeom>
        </p:spPr>
      </p:pic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738875" y="6356350"/>
            <a:ext cx="7494889" cy="365125"/>
          </a:xfrm>
        </p:spPr>
        <p:txBody>
          <a:bodyPr/>
          <a:lstStyle/>
          <a:p>
            <a:r>
              <a:rPr/>
              <a:t>script_IQSlidedeck.R | Date: 2024-10-03 11:57:47.794485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13635"/>
          </a:xfrm>
        </p:spPr>
        <p:txBody>
          <a:bodyPr/>
          <a:lstStyle/>
          <a:p>
            <a:r>
              <a:rPr/>
              <a:t>Two Content Right Bigger</a:t>
            </a:r>
          </a:p>
        </p:txBody>
      </p:sp>
      <p:pic>
        <p:nvPicPr>
          <p:cNvPr id="3" name="Content Placeholder 2" descr="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84266" y="1205547"/>
            <a:ext cx="3598272" cy="4971416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73978" y="1205547"/>
            <a:ext cx="8333756" cy="4971416"/>
          </a:xfrm>
        </p:spPr>
        <p:txBody>
          <a:bodyPr/>
          <a:lstStyle/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Cars data set from R datasets</a:t>
            </a:r>
          </a:p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The data vie the speed of cars and distances taken to stop</a:t>
            </a:r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738875" y="6356350"/>
            <a:ext cx="7494889" cy="365125"/>
          </a:xfrm>
        </p:spPr>
        <p:txBody>
          <a:bodyPr/>
          <a:lstStyle/>
          <a:p>
            <a:r>
              <a:rPr/>
              <a:t>script_IQSlidedeck.R | Date: 2024-10-03 11:57:47.830845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13635"/>
          </a:xfrm>
        </p:spPr>
        <p:txBody>
          <a:bodyPr/>
          <a:lstStyle/>
          <a:p>
            <a:r>
              <a:rPr/>
              <a:t>Two Content Right Bigger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266" y="1205547"/>
            <a:ext cx="3598272" cy="4971416"/>
          </a:xfrm>
        </p:spPr>
        <p:txBody>
          <a:bodyPr/>
          <a:lstStyle/>
          <a:p>
            <a:r>
              <a:rPr/>
              <a:t>Cars data set from R datasets</a:t>
            </a:r>
          </a:p>
          <a:p>
            <a:r>
              <a:rPr/>
              <a:t>The data vie the speed of cars and distances taken to stop</a:t>
            </a:r>
          </a:p>
        </p:txBody>
      </p:sp>
      <p:pic>
        <p:nvPicPr>
          <p:cNvPr id="4" name="Content Placeholder 3" descr=""/>
          <p:cNvPicPr>
            <a:picLocks noGrp="1"/>
          </p:cNvPicPr>
          <p:nvPr>
            <p:ph sz="half" idx="2"/>
          </p:nvPr>
        </p:nvPicPr>
        <p:blipFill>
          <a:blip cstate="print" r:embed="rId2"/>
          <a:stretch>
            <a:fillRect/>
          </a:stretch>
        </p:blipFill>
        <p:spPr>
          <a:xfrm>
            <a:off x="3773978" y="1205547"/>
            <a:ext cx="8333756" cy="4971416"/>
          </a:xfrm>
          <a:prstGeom prst="rect">
            <a:avLst/>
          </a:prstGeom>
        </p:spPr>
      </p:pic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738875" y="6356350"/>
            <a:ext cx="7494889" cy="365125"/>
          </a:xfrm>
        </p:spPr>
        <p:txBody>
          <a:bodyPr/>
          <a:lstStyle/>
          <a:p>
            <a:r>
              <a:rPr/>
              <a:t>script_IQSlidedeck.R | Date: 2024-10-03 11:57:47.865052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12521"/>
            <a:ext cx="8580329" cy="1506735"/>
          </a:xfrm>
        </p:spPr>
        <p:txBody>
          <a:bodyPr/>
          <a:lstStyle/>
          <a:p>
            <a:r>
              <a:rPr/>
              <a:t>Test IQR Objects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13635"/>
          </a:xfrm>
        </p:spPr>
        <p:txBody>
          <a:bodyPr/>
          <a:lstStyle/>
          <a:p>
            <a:r>
              <a:rPr/>
              <a:t>Plotting white noise (1)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0521" y="1205547"/>
            <a:ext cx="5769279" cy="4971416"/>
          </a:xfrm>
        </p:spPr>
        <p:txBody>
          <a:bodyPr/>
          <a:lstStyle/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A list of ggplot objects was created</a:t>
            </a:r>
          </a:p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Called </a:t>
            </a:r>
            <a:r>
              <a:rPr cap="none" i="0" b="1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IQRoutputFigure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 with arguments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nrow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,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ncol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,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footer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 and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filename</a:t>
            </a:r>
          </a:p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Called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IQRoutputPPTX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 with bullet point list and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IQRoutputFigure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 object.</a:t>
            </a:r>
          </a:p>
        </p:txBody>
      </p:sp>
      <p:pic>
        <p:nvPicPr>
          <p:cNvPr id="4" name="Content Placeholder 3" descr=""/>
          <p:cNvPicPr>
            <a:picLocks noGrp="1"/>
          </p:cNvPicPr>
          <p:nvPr>
            <p:ph sz="half" idx="2"/>
          </p:nvPr>
        </p:nvPicPr>
        <p:blipFill>
          <a:blip cstate="print" r:embed="rId2"/>
          <a:stretch>
            <a:fillRect/>
          </a:stretch>
        </p:blipFill>
        <p:spPr>
          <a:xfrm>
            <a:off x="6172199" y="1205548"/>
            <a:ext cx="5727527" cy="4446906"/>
          </a:xfrm>
          <a:prstGeom prst="rect">
            <a:avLst/>
          </a:prstGeom>
        </p:spPr>
      </p:pic>
      <p:sp>
        <p:nvSpPr>
          <p:cNvPr id="5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6172201" y="5731330"/>
            <a:ext cx="5727526" cy="445634"/>
          </a:xfrm>
        </p:spPr>
        <p:txBody>
          <a:bodyPr/>
          <a:lstStyle/>
          <a:p>
            <a:r>
              <a:rPr/>
              <a:t>Normally distributed random numbers were used.
File: ../Output/01_test/normal_distributions.pdf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738875" y="6356350"/>
            <a:ext cx="7494889" cy="365125"/>
          </a:xfrm>
        </p:spPr>
        <p:txBody>
          <a:bodyPr/>
          <a:lstStyle/>
          <a:p>
            <a:r>
              <a:rPr/>
              <a:t>IQSlidedeck_IQRobjects.R | Date: 2024-10-03 11:58:19.273812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12521"/>
            <a:ext cx="8580329" cy="1506735"/>
          </a:xfrm>
        </p:spPr>
        <p:txBody>
          <a:bodyPr/>
          <a:lstStyle/>
          <a:p>
            <a:r>
              <a:rPr/>
              <a:t>Plain Slides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13635"/>
          </a:xfrm>
        </p:spPr>
        <p:txBody>
          <a:bodyPr/>
          <a:lstStyle/>
          <a:p>
            <a:r>
              <a:rPr/>
              <a:t>Plotting white noise (2)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0521" y="1205547"/>
            <a:ext cx="5769279" cy="4971416"/>
          </a:xfrm>
        </p:spPr>
        <p:txBody>
          <a:bodyPr/>
          <a:lstStyle/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A list of ggplot objects was created</a:t>
            </a:r>
          </a:p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Called </a:t>
            </a:r>
            <a:r>
              <a:rPr cap="none" i="0" b="1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IQRoutputFigure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 with arguments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nrow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,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ncol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,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footer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 and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filename</a:t>
            </a:r>
          </a:p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Called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IQRoutputPPTX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 with bullet point list and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IQRoutputFigure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 object.</a:t>
            </a:r>
          </a:p>
        </p:txBody>
      </p:sp>
      <p:pic>
        <p:nvPicPr>
          <p:cNvPr id="4" name="Content Placeholder 3" descr=""/>
          <p:cNvPicPr>
            <a:picLocks noGrp="1"/>
          </p:cNvPicPr>
          <p:nvPr>
            <p:ph sz="half" idx="2"/>
          </p:nvPr>
        </p:nvPicPr>
        <p:blipFill>
          <a:blip cstate="print" r:embed="rId2"/>
          <a:stretch>
            <a:fillRect/>
          </a:stretch>
        </p:blipFill>
        <p:spPr>
          <a:xfrm>
            <a:off x="6172199" y="1205548"/>
            <a:ext cx="5727527" cy="4446906"/>
          </a:xfrm>
          <a:prstGeom prst="rect">
            <a:avLst/>
          </a:prstGeom>
        </p:spPr>
      </p:pic>
      <p:sp>
        <p:nvSpPr>
          <p:cNvPr id="5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6172201" y="5731330"/>
            <a:ext cx="5727526" cy="445634"/>
          </a:xfrm>
        </p:spPr>
        <p:txBody>
          <a:bodyPr/>
          <a:lstStyle/>
          <a:p>
            <a:r>
              <a:rPr/>
              <a:t>Normally distributed random numbers were used.
File: ../Output/01_test/normal_distributions.pdf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738875" y="6356350"/>
            <a:ext cx="7494889" cy="365125"/>
          </a:xfrm>
        </p:spPr>
        <p:txBody>
          <a:bodyPr/>
          <a:lstStyle/>
          <a:p>
            <a:r>
              <a:rPr/>
              <a:t>IQSlidedeck_IQRobjects.R | Date: 2024-10-03 11:58:19.546171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13635"/>
          </a:xfrm>
        </p:spPr>
        <p:txBody>
          <a:bodyPr/>
          <a:lstStyle/>
          <a:p>
            <a:r>
              <a:rPr/>
              <a:t>Plotting white noise (3)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0521" y="1205547"/>
            <a:ext cx="5769279" cy="4971416"/>
          </a:xfrm>
        </p:spPr>
        <p:txBody>
          <a:bodyPr/>
          <a:lstStyle/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A list of ggplot objects was created</a:t>
            </a:r>
          </a:p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Called </a:t>
            </a:r>
            <a:r>
              <a:rPr cap="none" i="0" b="1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IQRoutputFigure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 with arguments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nrow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,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ncol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,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footer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 and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filename</a:t>
            </a:r>
          </a:p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Called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IQRoutputPPTX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 with bullet point list and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IQRoutputFigure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 object.</a:t>
            </a:r>
          </a:p>
        </p:txBody>
      </p:sp>
      <p:pic>
        <p:nvPicPr>
          <p:cNvPr id="4" name="Content Placeholder 3" descr=""/>
          <p:cNvPicPr>
            <a:picLocks noGrp="1"/>
          </p:cNvPicPr>
          <p:nvPr>
            <p:ph sz="half" idx="2"/>
          </p:nvPr>
        </p:nvPicPr>
        <p:blipFill>
          <a:blip cstate="print" r:embed="rId2"/>
          <a:stretch>
            <a:fillRect/>
          </a:stretch>
        </p:blipFill>
        <p:spPr>
          <a:xfrm>
            <a:off x="6172199" y="1205548"/>
            <a:ext cx="5727527" cy="4446906"/>
          </a:xfrm>
          <a:prstGeom prst="rect">
            <a:avLst/>
          </a:prstGeom>
        </p:spPr>
      </p:pic>
      <p:sp>
        <p:nvSpPr>
          <p:cNvPr id="5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6172201" y="5731330"/>
            <a:ext cx="5727526" cy="445634"/>
          </a:xfrm>
        </p:spPr>
        <p:txBody>
          <a:bodyPr/>
          <a:lstStyle/>
          <a:p>
            <a:r>
              <a:rPr/>
              <a:t>Normally distributed random numbers were used.
File: ../Output/01_test/normal_distributions.pdf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738875" y="6356350"/>
            <a:ext cx="7494889" cy="365125"/>
          </a:xfrm>
        </p:spPr>
        <p:txBody>
          <a:bodyPr/>
          <a:lstStyle/>
          <a:p>
            <a:r>
              <a:rPr/>
              <a:t>IQSlidedeck_IQRobjects.R | Date: 2024-10-03 11:58:19.796632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13635"/>
          </a:xfrm>
        </p:spPr>
        <p:txBody>
          <a:bodyPr/>
          <a:lstStyle/>
          <a:p>
            <a:r>
              <a:rPr/>
              <a:t>Well-known table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0521" y="1205547"/>
            <a:ext cx="5769279" cy="4971416"/>
          </a:xfrm>
        </p:spPr>
        <p:txBody>
          <a:bodyPr/>
          <a:lstStyle/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Used well known standard data set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mtcars</a:t>
            </a:r>
          </a:p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Applied </a:t>
            </a:r>
            <a:r>
              <a:rPr cap="none" i="0" b="1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IQRoutputTable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 with arguments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xfooter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 and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filename</a:t>
            </a:r>
          </a:p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Called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IQRoutputPPTX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 with bullet point list and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IQRoutputTable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 object</a:t>
            </a:r>
          </a:p>
        </p:txBody>
      </p:sp>
      <p:pic>
        <p:nvPicPr>
          <p:cNvPr id="4" name="Content Placeholder 3" descr=""/>
          <p:cNvPicPr>
            <a:picLocks noGrp="1"/>
          </p:cNvPicPr>
          <p:nvPr>
            <p:ph sz="half" idx="2"/>
          </p:nvPr>
        </p:nvPicPr>
        <p:blipFill>
          <a:blip cstate="print" r:embed="rId2"/>
          <a:stretch>
            <a:fillRect/>
          </a:stretch>
        </p:blipFill>
        <p:spPr>
          <a:xfrm>
            <a:off x="6172199" y="1205548"/>
            <a:ext cx="5727527" cy="4446906"/>
          </a:xfrm>
          <a:prstGeom prst="rect">
            <a:avLst/>
          </a:prstGeom>
        </p:spPr>
      </p:pic>
      <p:sp>
        <p:nvSpPr>
          <p:cNvPr id="5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6172201" y="5731330"/>
            <a:ext cx="5727526" cy="445634"/>
          </a:xfrm>
        </p:spPr>
        <p:txBody>
          <a:bodyPr/>
          <a:lstStyle/>
          <a:p>
            <a:r>
              <a:rPr/>
              <a:t>See R datasets::mtcars
File: ../Output/01_test/cars_table.txt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738875" y="6356350"/>
            <a:ext cx="7494889" cy="365125"/>
          </a:xfrm>
        </p:spPr>
        <p:txBody>
          <a:bodyPr/>
          <a:lstStyle/>
          <a:p>
            <a:r>
              <a:rPr/>
              <a:t>IQSlidedeck_IQRobjects.R | Date: 2024-10-03 11:58:20.942075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3596400" cy="6858000"/>
          </a:xfrm>
        </p:spPr>
        <p:txBody>
          <a:bodyPr/>
          <a:lstStyle/>
          <a:p>
            <a:r>
              <a:rPr/>
              <a:t>Plotting white noise and testing the wide title layout</a:t>
            </a:r>
          </a:p>
        </p:txBody>
      </p:sp>
      <p:pic>
        <p:nvPicPr>
          <p:cNvPr id="3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3905107" y="261257"/>
            <a:ext cx="8036372" cy="5445579"/>
          </a:xfrm>
          <a:prstGeom prst="rect">
            <a:avLst/>
          </a:prstGeom>
        </p:spPr>
      </p:pic>
      <p:sp>
        <p:nvSpPr>
          <p:cNvPr id="4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3905107" y="5816374"/>
            <a:ext cx="8036372" cy="365125"/>
          </a:xfrm>
        </p:spPr>
        <p:txBody>
          <a:bodyPr/>
          <a:lstStyle/>
          <a:p>
            <a:r>
              <a:rPr/>
              <a:t>
File: ../Output/01_test/subset_normal_distributions.pdf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05108" y="6356349"/>
            <a:ext cx="8036372" cy="365125"/>
          </a:xfrm>
        </p:spPr>
        <p:txBody>
          <a:bodyPr/>
          <a:lstStyle/>
          <a:p>
            <a:r>
              <a:rPr/>
              <a:t>IQSlidedeck_IQRobjects.R | Date: 2024-10-03 11:58:22.526746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13635"/>
          </a:xfrm>
        </p:spPr>
        <p:txBody>
          <a:bodyPr/>
          <a:lstStyle/>
          <a:p>
            <a:r>
              <a:rPr/>
              <a:t>Cars data set</a:t>
            </a:r>
          </a:p>
        </p:txBody>
      </p:sp>
      <p:pic>
        <p:nvPicPr>
          <p:cNvPr id="3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50521" y="1227551"/>
            <a:ext cx="11649206" cy="4479285"/>
          </a:xfrm>
          <a:prstGeom prst="rect">
            <a:avLst/>
          </a:prstGeom>
        </p:spPr>
      </p:pic>
      <p:sp>
        <p:nvSpPr>
          <p:cNvPr id="4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250521" y="5816374"/>
            <a:ext cx="11649206" cy="365125"/>
          </a:xfrm>
        </p:spPr>
        <p:txBody>
          <a:bodyPr/>
          <a:lstStyle/>
          <a:p>
            <a:r>
              <a:rPr/>
              <a:t>See R datasets::mtcars
File: ../Output/01_test/cars_table.txt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38875" y="6356350"/>
            <a:ext cx="7494889" cy="365125"/>
          </a:xfrm>
        </p:spPr>
        <p:txBody>
          <a:bodyPr/>
          <a:lstStyle/>
          <a:p>
            <a:r>
              <a:rPr/>
              <a:t>IQSlidedeck_IQRobjects.R | Date: 2024-10-03 11:58:23.673422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13635"/>
          </a:xfrm>
        </p:spPr>
        <p:txBody>
          <a:bodyPr/>
          <a:lstStyle/>
          <a:p>
            <a:r>
              <a:rPr/>
              <a:t/>
            </a:r>
          </a:p>
        </p:txBody>
      </p:sp>
      <p:pic>
        <p:nvPicPr>
          <p:cNvPr id="3" name="Content Placeholder 2" descr="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250521" y="1205547"/>
            <a:ext cx="5769279" cy="4446906"/>
          </a:xfrm>
          <a:prstGeom prst="rect">
            <a:avLst/>
          </a:prstGeom>
        </p:spPr>
      </p:pic>
      <p:sp>
        <p:nvSpPr>
          <p:cNvPr id="4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50825" y="5781584"/>
            <a:ext cx="5768975" cy="445634"/>
          </a:xfrm>
        </p:spPr>
        <p:txBody>
          <a:bodyPr/>
          <a:lstStyle/>
          <a:p>
            <a:r>
              <a:rPr/>
              <a:t>Normally distributed random numbers were used.
File: ../Output/01_test/normal_distributions_longlist.pdf</a:t>
            </a:r>
          </a:p>
        </p:txBody>
      </p:sp>
      <p:pic>
        <p:nvPicPr>
          <p:cNvPr id="5" name="Content Placeholder 3" descr=""/>
          <p:cNvPicPr>
            <a:picLocks noGrp="1"/>
          </p:cNvPicPr>
          <p:nvPr>
            <p:ph sz="half" idx="2"/>
          </p:nvPr>
        </p:nvPicPr>
        <p:blipFill>
          <a:blip cstate="print" r:embed="rId3"/>
          <a:stretch>
            <a:fillRect/>
          </a:stretch>
        </p:blipFill>
        <p:spPr>
          <a:xfrm>
            <a:off x="6172199" y="1205548"/>
            <a:ext cx="5727527" cy="4446905"/>
          </a:xfrm>
          <a:prstGeom prst="rect">
            <a:avLst/>
          </a:prstGeom>
        </p:spPr>
      </p:pic>
      <p:sp>
        <p:nvSpPr>
          <p:cNvPr id="6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172200" y="5781675"/>
            <a:ext cx="5727700" cy="446088"/>
          </a:xfrm>
        </p:spPr>
        <p:txBody>
          <a:bodyPr/>
          <a:lstStyle/>
          <a:p>
            <a:r>
              <a:rPr/>
              <a:t>Normally distributed random numbers were used.
File: ../Output/01_test/normal_distributions_longlist.pdf</a:t>
            </a:r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738875" y="6356350"/>
            <a:ext cx="7494889" cy="365125"/>
          </a:xfrm>
        </p:spPr>
        <p:txBody>
          <a:bodyPr/>
          <a:lstStyle/>
          <a:p>
            <a:r>
              <a:rPr/>
              <a:t>IQSlidedeck_IQRobjects.R | Date: 2024-10-03 11:58:24.739042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13635"/>
          </a:xfrm>
        </p:spPr>
        <p:txBody>
          <a:bodyPr/>
          <a:lstStyle/>
          <a:p>
            <a:r>
              <a:rPr/>
              <a:t>Just a test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0521" y="1227551"/>
            <a:ext cx="11649206" cy="4949412"/>
          </a:xfrm>
        </p:spPr>
        <p:txBody>
          <a:bodyPr/>
          <a:lstStyle/>
          <a:p>
            <a:r>
              <a:rPr/>
              <a:t>Cars data set from R datasets</a:t>
            </a:r>
          </a:p>
          <a:p>
            <a:r>
              <a:rPr/>
              <a:t>The data vie the speed of cars and distances taken to stop shown as plot</a:t>
            </a: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38875" y="6356350"/>
            <a:ext cx="7494889" cy="365125"/>
          </a:xfrm>
        </p:spPr>
        <p:txBody>
          <a:bodyPr/>
          <a:lstStyle/>
          <a:p>
            <a:r>
              <a:rPr/>
              <a:t>script_IQSlidedeck.R | Date: 2024-10-03 11:57:35.957633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12521"/>
            <a:ext cx="8580329" cy="1506735"/>
          </a:xfrm>
        </p:spPr>
        <p:txBody>
          <a:bodyPr/>
          <a:lstStyle/>
          <a:p>
            <a:r>
              <a:rPr/>
              <a:t>Slides with plots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13635"/>
          </a:xfrm>
        </p:spPr>
        <p:txBody>
          <a:bodyPr/>
          <a:lstStyle/>
          <a:p>
            <a:r>
              <a:rPr/>
              <a:t>Overview of cars distance vs time to stop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0521" y="1205547"/>
            <a:ext cx="5769279" cy="4971416"/>
          </a:xfrm>
        </p:spPr>
        <p:txBody>
          <a:bodyPr/>
          <a:lstStyle/>
          <a:p>
            <a:r>
              <a:rPr/>
              <a:t>Cars data set from R datasets</a:t>
            </a:r>
          </a:p>
          <a:p>
            <a:r>
              <a:rPr/>
              <a:t>The data vie the speed of cars and distances taken to stop shown as plot</a:t>
            </a:r>
          </a:p>
        </p:txBody>
      </p:sp>
      <p:pic>
        <p:nvPicPr>
          <p:cNvPr id="4" name="Content Placeholder 3" descr=""/>
          <p:cNvPicPr>
            <a:picLocks noGrp="1"/>
          </p:cNvPicPr>
          <p:nvPr>
            <p:ph sz="half" idx="2"/>
          </p:nvPr>
        </p:nvPicPr>
        <p:blipFill>
          <a:blip cstate="print" r:embed="rId2"/>
          <a:stretch>
            <a:fillRect/>
          </a:stretch>
        </p:blipFill>
        <p:spPr>
          <a:xfrm>
            <a:off x="6172199" y="1205548"/>
            <a:ext cx="5727527" cy="4446906"/>
          </a:xfrm>
          <a:prstGeom prst="rect">
            <a:avLst/>
          </a:prstGeom>
        </p:spPr>
      </p:pic>
      <p:sp>
        <p:nvSpPr>
          <p:cNvPr id="5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6172201" y="5731330"/>
            <a:ext cx="5727526" cy="445634"/>
          </a:xfrm>
        </p:spPr>
        <p:txBody>
          <a:bodyPr/>
          <a:lstStyle/>
          <a:p>
            <a:r>
              <a:rPr/>
              <a:t>Source: Ezekiel, M. (1930) Methods of Correlation Analysis. Wiley.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738875" y="6356350"/>
            <a:ext cx="7494889" cy="365125"/>
          </a:xfrm>
        </p:spPr>
        <p:txBody>
          <a:bodyPr/>
          <a:lstStyle/>
          <a:p>
            <a:r>
              <a:rPr/>
              <a:t>script_IQSlidedeck.R | Date: 2024-10-03 11:57:36.096123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13635"/>
          </a:xfrm>
        </p:spPr>
        <p:txBody>
          <a:bodyPr/>
          <a:lstStyle/>
          <a:p>
            <a:r>
              <a:rPr/>
              <a:t>Plot from png file</a:t>
            </a:r>
          </a:p>
        </p:txBody>
      </p:sp>
      <p:pic>
        <p:nvPicPr>
          <p:cNvPr id="3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50521" y="1227551"/>
            <a:ext cx="11649206" cy="4949412"/>
          </a:xfrm>
          <a:prstGeom prst="rect">
            <a:avLst/>
          </a:prstGeom>
        </p:spPr>
      </p:pic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38875" y="6356350"/>
            <a:ext cx="7494889" cy="365125"/>
          </a:xfrm>
        </p:spPr>
        <p:txBody>
          <a:bodyPr/>
          <a:lstStyle/>
          <a:p>
            <a:r>
              <a:rPr/>
              <a:t>script_IQSlidedeck.R | Date: 2024-10-03 11:57:39.334171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13635"/>
          </a:xfrm>
        </p:spPr>
        <p:txBody>
          <a:bodyPr/>
          <a:lstStyle/>
          <a:p>
            <a:r>
              <a:rPr/>
              <a:t>Plot from pdf file</a:t>
            </a:r>
          </a:p>
        </p:txBody>
      </p:sp>
      <p:pic>
        <p:nvPicPr>
          <p:cNvPr id="3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50521" y="1227551"/>
            <a:ext cx="11649206" cy="4949412"/>
          </a:xfrm>
          <a:prstGeom prst="rect">
            <a:avLst/>
          </a:prstGeom>
        </p:spPr>
      </p:pic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38875" y="6356350"/>
            <a:ext cx="7494889" cy="365125"/>
          </a:xfrm>
        </p:spPr>
        <p:txBody>
          <a:bodyPr/>
          <a:lstStyle/>
          <a:p>
            <a:r>
              <a:rPr/>
              <a:t>script_IQSlidedeck.R | Date: 2024-10-03 11:57:40.800531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13635"/>
          </a:xfrm>
        </p:spPr>
        <p:txBody>
          <a:bodyPr/>
          <a:lstStyle/>
          <a:p>
            <a:r>
              <a:rPr/>
              <a:t>Plot from ggplot object</a:t>
            </a:r>
          </a:p>
        </p:txBody>
      </p:sp>
      <p:pic>
        <p:nvPicPr>
          <p:cNvPr id="3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50521" y="1227551"/>
            <a:ext cx="11649206" cy="4949412"/>
          </a:xfrm>
          <a:prstGeom prst="rect">
            <a:avLst/>
          </a:prstGeom>
        </p:spPr>
      </p:pic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38875" y="6356350"/>
            <a:ext cx="7494889" cy="365125"/>
          </a:xfrm>
        </p:spPr>
        <p:txBody>
          <a:bodyPr/>
          <a:lstStyle/>
          <a:p>
            <a:r>
              <a:rPr/>
              <a:t>script_IQSlidedeck.R | Date: 2024-10-03 11:57:47.295396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12521"/>
            <a:ext cx="8580329" cy="1506735"/>
          </a:xfrm>
        </p:spPr>
        <p:txBody>
          <a:bodyPr/>
          <a:lstStyle/>
          <a:p>
            <a:r>
              <a:rPr/>
              <a:t>Slides with tables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8" baseType="lpstr">
      <vt:lpstr>Wingdings</vt:lpstr>
      <vt:lpstr>Arial</vt:lpstr>
      <vt:lpstr>Mont Light</vt:lpstr>
      <vt:lpstr>Mont Heavy</vt:lpstr>
      <vt:lpstr>Calibri</vt:lpstr>
      <vt:lpstr>Open Sans</vt:lpstr>
      <vt:lpstr>Mont Light</vt:lpstr>
      <vt:lpstr>Office Theme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mitype="http://purl.org/dc/dcmitype/" xmlns:dcterms="http://purl.org/dc/terms/" xmlns:xsi="http://www.w3.org/2001/XMLSchema-instance">
  <dc:title/>
  <dc:creator>Daniel Kaschek</dc:creator>
  <cp:lastModifiedBy>qspm1</cp:lastModifiedBy>
  <cp:revision>39</cp:revision>
  <dcterms:created xsi:type="dcterms:W3CDTF">2019-10-14T19:42:36Z</dcterms:created>
  <dcterms:modified xsi:type="dcterms:W3CDTF">2024-10-03T11:59:04Z</dcterms:modified>
</cp:coreProperties>
</file>